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0"/>
  </p:notesMasterIdLst>
  <p:handoutMasterIdLst>
    <p:handoutMasterId r:id="rId51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333" r:id="rId14"/>
    <p:sldId id="266" r:id="rId15"/>
    <p:sldId id="265" r:id="rId16"/>
    <p:sldId id="293" r:id="rId17"/>
    <p:sldId id="277" r:id="rId18"/>
    <p:sldId id="284" r:id="rId19"/>
    <p:sldId id="269" r:id="rId20"/>
    <p:sldId id="304" r:id="rId21"/>
    <p:sldId id="305" r:id="rId22"/>
    <p:sldId id="307" r:id="rId23"/>
    <p:sldId id="306" r:id="rId24"/>
    <p:sldId id="308" r:id="rId25"/>
    <p:sldId id="270" r:id="rId26"/>
    <p:sldId id="309" r:id="rId27"/>
    <p:sldId id="310" r:id="rId28"/>
    <p:sldId id="311" r:id="rId29"/>
    <p:sldId id="312" r:id="rId30"/>
    <p:sldId id="314" r:id="rId31"/>
    <p:sldId id="313" r:id="rId32"/>
    <p:sldId id="315" r:id="rId33"/>
    <p:sldId id="316" r:id="rId34"/>
    <p:sldId id="317" r:id="rId35"/>
    <p:sldId id="294" r:id="rId36"/>
    <p:sldId id="296" r:id="rId37"/>
    <p:sldId id="318" r:id="rId38"/>
    <p:sldId id="319" r:id="rId39"/>
    <p:sldId id="321" r:id="rId40"/>
    <p:sldId id="322" r:id="rId41"/>
    <p:sldId id="323" r:id="rId42"/>
    <p:sldId id="324" r:id="rId43"/>
    <p:sldId id="288" r:id="rId44"/>
    <p:sldId id="289" r:id="rId45"/>
    <p:sldId id="320" r:id="rId46"/>
    <p:sldId id="274" r:id="rId47"/>
    <p:sldId id="275" r:id="rId48"/>
    <p:sldId id="329" r:id="rId49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88"/>
    <p:restoredTop sz="85156"/>
  </p:normalViewPr>
  <p:slideViewPr>
    <p:cSldViewPr snapToGrid="0" snapToObjects="1">
      <p:cViewPr varScale="1">
        <p:scale>
          <a:sx n="93" d="100"/>
          <a:sy n="93" d="100"/>
        </p:scale>
        <p:origin x="161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presProps" Target="presProp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ableStyles" Target="tableStyles.xml"/><Relationship Id="rId8" Type="http://schemas.openxmlformats.org/officeDocument/2006/relationships/slide" Target="slides/slide4.xml"/><Relationship Id="rId51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microsoft.com/office/2015/10/relationships/revisionInfo" Target="revisionInfo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CBA164-4FCA-4B47-95B4-48B605C2A9A5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6C3B309E-504F-F84D-B550-C882F33F9C6F}">
      <dgm:prSet phldrT="[Text]"/>
      <dgm:spPr/>
      <dgm:t>
        <a:bodyPr/>
        <a:lstStyle/>
        <a:p>
          <a:r>
            <a:rPr lang="en-GB" dirty="0"/>
            <a:t>Identify SpaceX API URL</a:t>
          </a:r>
        </a:p>
      </dgm:t>
    </dgm:pt>
    <dgm:pt modelId="{E9AA6B8B-4BD8-DF48-A740-D71E97B90AF4}" type="parTrans" cxnId="{F67DBD52-EB06-8946-8EC5-42E67F9179DD}">
      <dgm:prSet/>
      <dgm:spPr/>
      <dgm:t>
        <a:bodyPr/>
        <a:lstStyle/>
        <a:p>
          <a:endParaRPr lang="en-GB"/>
        </a:p>
      </dgm:t>
    </dgm:pt>
    <dgm:pt modelId="{C04E88B8-A1DE-994C-A25C-75299334134A}" type="sibTrans" cxnId="{F67DBD52-EB06-8946-8EC5-42E67F9179DD}">
      <dgm:prSet/>
      <dgm:spPr/>
      <dgm:t>
        <a:bodyPr/>
        <a:lstStyle/>
        <a:p>
          <a:endParaRPr lang="en-GB"/>
        </a:p>
      </dgm:t>
    </dgm:pt>
    <dgm:pt modelId="{447C420A-B38E-4843-8E6A-787A7D4C42E5}">
      <dgm:prSet phldrT="[Text]"/>
      <dgm:spPr/>
      <dgm:t>
        <a:bodyPr/>
        <a:lstStyle/>
        <a:p>
          <a:pPr rtl="0"/>
          <a:r>
            <a:rPr lang="en-GB" dirty="0"/>
            <a:t>Decode response as a </a:t>
          </a:r>
          <a:r>
            <a:rPr lang="en-GB" dirty="0" err="1"/>
            <a:t>json</a:t>
          </a:r>
          <a:r>
            <a:rPr lang="en-GB" dirty="0"/>
            <a:t> and convert to </a:t>
          </a:r>
          <a:r>
            <a:rPr lang="en-GB" dirty="0" err="1"/>
            <a:t>dataframe</a:t>
          </a:r>
          <a:endParaRPr lang="en-GB" dirty="0"/>
        </a:p>
      </dgm:t>
    </dgm:pt>
    <dgm:pt modelId="{082BECEF-EE46-BB47-B463-0829D3B98F0D}" type="parTrans" cxnId="{21BD5503-43AA-B343-BC80-E6145B6922A5}">
      <dgm:prSet/>
      <dgm:spPr/>
      <dgm:t>
        <a:bodyPr/>
        <a:lstStyle/>
        <a:p>
          <a:endParaRPr lang="en-GB"/>
        </a:p>
      </dgm:t>
    </dgm:pt>
    <dgm:pt modelId="{96EABB70-8E52-3544-B67D-568A8840699D}" type="sibTrans" cxnId="{21BD5503-43AA-B343-BC80-E6145B6922A5}">
      <dgm:prSet/>
      <dgm:spPr/>
      <dgm:t>
        <a:bodyPr/>
        <a:lstStyle/>
        <a:p>
          <a:endParaRPr lang="en-GB"/>
        </a:p>
      </dgm:t>
    </dgm:pt>
    <dgm:pt modelId="{BC489AB3-97D5-F94D-88E4-E92B4ED222AB}">
      <dgm:prSet/>
      <dgm:spPr/>
      <dgm:t>
        <a:bodyPr/>
        <a:lstStyle/>
        <a:p>
          <a:pPr rtl="0"/>
          <a:r>
            <a:rPr lang="en-GB" dirty="0"/>
            <a:t>Use </a:t>
          </a:r>
          <a:r>
            <a:rPr lang="en-GB" dirty="0" err="1"/>
            <a:t>requests.get</a:t>
          </a:r>
          <a:r>
            <a:rPr lang="en-GB" dirty="0"/>
            <a:t> to pull data</a:t>
          </a:r>
        </a:p>
      </dgm:t>
    </dgm:pt>
    <dgm:pt modelId="{B9291727-026C-0843-8D20-F742F002AE9A}" type="parTrans" cxnId="{D6CAA4E2-DDBD-8442-B055-BBF09A71AB33}">
      <dgm:prSet/>
      <dgm:spPr/>
      <dgm:t>
        <a:bodyPr/>
        <a:lstStyle/>
        <a:p>
          <a:endParaRPr lang="en-GB"/>
        </a:p>
      </dgm:t>
    </dgm:pt>
    <dgm:pt modelId="{2CA1FD79-8698-2647-9123-0A752C5DBCE6}" type="sibTrans" cxnId="{D6CAA4E2-DDBD-8442-B055-BBF09A71AB33}">
      <dgm:prSet/>
      <dgm:spPr/>
      <dgm:t>
        <a:bodyPr/>
        <a:lstStyle/>
        <a:p>
          <a:endParaRPr lang="en-GB"/>
        </a:p>
      </dgm:t>
    </dgm:pt>
    <dgm:pt modelId="{AA626CD7-BC13-514D-A271-88E28E1A6CF8}">
      <dgm:prSet phldrT="[Text]"/>
      <dgm:spPr/>
      <dgm:t>
        <a:bodyPr/>
        <a:lstStyle/>
        <a:p>
          <a:r>
            <a:rPr lang="en-GB" dirty="0"/>
            <a:t>Import requests library</a:t>
          </a:r>
        </a:p>
      </dgm:t>
    </dgm:pt>
    <dgm:pt modelId="{0FFD3811-800F-6740-B384-B3C2D0BA1437}" type="parTrans" cxnId="{EE39AD94-7B4D-CE48-B062-4CEB1955ED32}">
      <dgm:prSet/>
      <dgm:spPr/>
      <dgm:t>
        <a:bodyPr/>
        <a:lstStyle/>
        <a:p>
          <a:endParaRPr lang="en-GB"/>
        </a:p>
      </dgm:t>
    </dgm:pt>
    <dgm:pt modelId="{84EC6A27-3ABC-8A43-B806-CF3F44322F9A}" type="sibTrans" cxnId="{EE39AD94-7B4D-CE48-B062-4CEB1955ED32}">
      <dgm:prSet/>
      <dgm:spPr/>
      <dgm:t>
        <a:bodyPr/>
        <a:lstStyle/>
        <a:p>
          <a:endParaRPr lang="en-GB"/>
        </a:p>
      </dgm:t>
    </dgm:pt>
    <dgm:pt modelId="{9D3DF7D7-F8E1-4C4B-AE66-62D68C9EEF84}" type="pres">
      <dgm:prSet presAssocID="{23CBA164-4FCA-4B47-95B4-48B605C2A9A5}" presName="linearFlow" presStyleCnt="0">
        <dgm:presLayoutVars>
          <dgm:resizeHandles val="exact"/>
        </dgm:presLayoutVars>
      </dgm:prSet>
      <dgm:spPr/>
    </dgm:pt>
    <dgm:pt modelId="{85E87623-EEED-5C49-82B9-6DFB29C0F39E}" type="pres">
      <dgm:prSet presAssocID="{AA626CD7-BC13-514D-A271-88E28E1A6CF8}" presName="node" presStyleLbl="node1" presStyleIdx="0" presStyleCnt="4">
        <dgm:presLayoutVars>
          <dgm:bulletEnabled val="1"/>
        </dgm:presLayoutVars>
      </dgm:prSet>
      <dgm:spPr/>
    </dgm:pt>
    <dgm:pt modelId="{F7EF2D71-D70E-3A41-817D-4F22684A79C2}" type="pres">
      <dgm:prSet presAssocID="{84EC6A27-3ABC-8A43-B806-CF3F44322F9A}" presName="sibTrans" presStyleLbl="sibTrans2D1" presStyleIdx="0" presStyleCnt="3"/>
      <dgm:spPr/>
    </dgm:pt>
    <dgm:pt modelId="{9A82376A-6335-7C49-A3FA-0B4C3FB34F99}" type="pres">
      <dgm:prSet presAssocID="{84EC6A27-3ABC-8A43-B806-CF3F44322F9A}" presName="connectorText" presStyleLbl="sibTrans2D1" presStyleIdx="0" presStyleCnt="3"/>
      <dgm:spPr/>
    </dgm:pt>
    <dgm:pt modelId="{05B38B11-8A7B-0E42-BD6C-F0941E07301E}" type="pres">
      <dgm:prSet presAssocID="{6C3B309E-504F-F84D-B550-C882F33F9C6F}" presName="node" presStyleLbl="node1" presStyleIdx="1" presStyleCnt="4">
        <dgm:presLayoutVars>
          <dgm:bulletEnabled val="1"/>
        </dgm:presLayoutVars>
      </dgm:prSet>
      <dgm:spPr/>
    </dgm:pt>
    <dgm:pt modelId="{54910EC3-EBD1-B941-90CF-774DC8A6938E}" type="pres">
      <dgm:prSet presAssocID="{C04E88B8-A1DE-994C-A25C-75299334134A}" presName="sibTrans" presStyleLbl="sibTrans2D1" presStyleIdx="1" presStyleCnt="3"/>
      <dgm:spPr/>
    </dgm:pt>
    <dgm:pt modelId="{0B6F4DDF-1435-B64C-B0BA-21E4FE400D17}" type="pres">
      <dgm:prSet presAssocID="{C04E88B8-A1DE-994C-A25C-75299334134A}" presName="connectorText" presStyleLbl="sibTrans2D1" presStyleIdx="1" presStyleCnt="3"/>
      <dgm:spPr/>
    </dgm:pt>
    <dgm:pt modelId="{AE6D6EA7-3FCA-8248-A052-04C450D3B3BE}" type="pres">
      <dgm:prSet presAssocID="{BC489AB3-97D5-F94D-88E4-E92B4ED222AB}" presName="node" presStyleLbl="node1" presStyleIdx="2" presStyleCnt="4">
        <dgm:presLayoutVars>
          <dgm:bulletEnabled val="1"/>
        </dgm:presLayoutVars>
      </dgm:prSet>
      <dgm:spPr/>
    </dgm:pt>
    <dgm:pt modelId="{FAA62576-C0AB-D849-B7F4-E9DF9BCA21DC}" type="pres">
      <dgm:prSet presAssocID="{2CA1FD79-8698-2647-9123-0A752C5DBCE6}" presName="sibTrans" presStyleLbl="sibTrans2D1" presStyleIdx="2" presStyleCnt="3"/>
      <dgm:spPr/>
    </dgm:pt>
    <dgm:pt modelId="{E083D1F5-7396-0843-A7B3-A9B05951CD15}" type="pres">
      <dgm:prSet presAssocID="{2CA1FD79-8698-2647-9123-0A752C5DBCE6}" presName="connectorText" presStyleLbl="sibTrans2D1" presStyleIdx="2" presStyleCnt="3"/>
      <dgm:spPr/>
    </dgm:pt>
    <dgm:pt modelId="{3F5349BB-04E0-114C-B755-3D85A7E44CAC}" type="pres">
      <dgm:prSet presAssocID="{447C420A-B38E-4843-8E6A-787A7D4C42E5}" presName="node" presStyleLbl="node1" presStyleIdx="3" presStyleCnt="4">
        <dgm:presLayoutVars>
          <dgm:bulletEnabled val="1"/>
        </dgm:presLayoutVars>
      </dgm:prSet>
      <dgm:spPr/>
    </dgm:pt>
  </dgm:ptLst>
  <dgm:cxnLst>
    <dgm:cxn modelId="{21BD5503-43AA-B343-BC80-E6145B6922A5}" srcId="{23CBA164-4FCA-4B47-95B4-48B605C2A9A5}" destId="{447C420A-B38E-4843-8E6A-787A7D4C42E5}" srcOrd="3" destOrd="0" parTransId="{082BECEF-EE46-BB47-B463-0829D3B98F0D}" sibTransId="{96EABB70-8E52-3544-B67D-568A8840699D}"/>
    <dgm:cxn modelId="{699A472D-CBC4-C444-B131-71C11035F7D6}" type="presOf" srcId="{23CBA164-4FCA-4B47-95B4-48B605C2A9A5}" destId="{9D3DF7D7-F8E1-4C4B-AE66-62D68C9EEF84}" srcOrd="0" destOrd="0" presId="urn:microsoft.com/office/officeart/2005/8/layout/process2"/>
    <dgm:cxn modelId="{D6ADF644-CD8D-F64E-80D8-3DD0A16A3D1C}" type="presOf" srcId="{84EC6A27-3ABC-8A43-B806-CF3F44322F9A}" destId="{9A82376A-6335-7C49-A3FA-0B4C3FB34F99}" srcOrd="1" destOrd="0" presId="urn:microsoft.com/office/officeart/2005/8/layout/process2"/>
    <dgm:cxn modelId="{F67DBD52-EB06-8946-8EC5-42E67F9179DD}" srcId="{23CBA164-4FCA-4B47-95B4-48B605C2A9A5}" destId="{6C3B309E-504F-F84D-B550-C882F33F9C6F}" srcOrd="1" destOrd="0" parTransId="{E9AA6B8B-4BD8-DF48-A740-D71E97B90AF4}" sibTransId="{C04E88B8-A1DE-994C-A25C-75299334134A}"/>
    <dgm:cxn modelId="{19DCBC82-CD00-2745-91B8-9FE81792B4B8}" type="presOf" srcId="{BC489AB3-97D5-F94D-88E4-E92B4ED222AB}" destId="{AE6D6EA7-3FCA-8248-A052-04C450D3B3BE}" srcOrd="0" destOrd="0" presId="urn:microsoft.com/office/officeart/2005/8/layout/process2"/>
    <dgm:cxn modelId="{AD980384-57A8-F246-8142-414856757F61}" type="presOf" srcId="{2CA1FD79-8698-2647-9123-0A752C5DBCE6}" destId="{FAA62576-C0AB-D849-B7F4-E9DF9BCA21DC}" srcOrd="0" destOrd="0" presId="urn:microsoft.com/office/officeart/2005/8/layout/process2"/>
    <dgm:cxn modelId="{DBB4758E-CE1D-CD4E-9F48-B1E9D7E7E188}" type="presOf" srcId="{C04E88B8-A1DE-994C-A25C-75299334134A}" destId="{54910EC3-EBD1-B941-90CF-774DC8A6938E}" srcOrd="0" destOrd="0" presId="urn:microsoft.com/office/officeart/2005/8/layout/process2"/>
    <dgm:cxn modelId="{EE39AD94-7B4D-CE48-B062-4CEB1955ED32}" srcId="{23CBA164-4FCA-4B47-95B4-48B605C2A9A5}" destId="{AA626CD7-BC13-514D-A271-88E28E1A6CF8}" srcOrd="0" destOrd="0" parTransId="{0FFD3811-800F-6740-B384-B3C2D0BA1437}" sibTransId="{84EC6A27-3ABC-8A43-B806-CF3F44322F9A}"/>
    <dgm:cxn modelId="{B831BF94-80A9-5D48-83FC-73A05EB3E805}" type="presOf" srcId="{447C420A-B38E-4843-8E6A-787A7D4C42E5}" destId="{3F5349BB-04E0-114C-B755-3D85A7E44CAC}" srcOrd="0" destOrd="0" presId="urn:microsoft.com/office/officeart/2005/8/layout/process2"/>
    <dgm:cxn modelId="{02B8DCC4-D72F-A243-86F6-B974E842B256}" type="presOf" srcId="{2CA1FD79-8698-2647-9123-0A752C5DBCE6}" destId="{E083D1F5-7396-0843-A7B3-A9B05951CD15}" srcOrd="1" destOrd="0" presId="urn:microsoft.com/office/officeart/2005/8/layout/process2"/>
    <dgm:cxn modelId="{D89E44D4-B9B0-D24F-8EB1-240ABA84B5EC}" type="presOf" srcId="{6C3B309E-504F-F84D-B550-C882F33F9C6F}" destId="{05B38B11-8A7B-0E42-BD6C-F0941E07301E}" srcOrd="0" destOrd="0" presId="urn:microsoft.com/office/officeart/2005/8/layout/process2"/>
    <dgm:cxn modelId="{598604D6-0AFD-3A46-A607-498CCD77285C}" type="presOf" srcId="{C04E88B8-A1DE-994C-A25C-75299334134A}" destId="{0B6F4DDF-1435-B64C-B0BA-21E4FE400D17}" srcOrd="1" destOrd="0" presId="urn:microsoft.com/office/officeart/2005/8/layout/process2"/>
    <dgm:cxn modelId="{D6CAA4E2-DDBD-8442-B055-BBF09A71AB33}" srcId="{23CBA164-4FCA-4B47-95B4-48B605C2A9A5}" destId="{BC489AB3-97D5-F94D-88E4-E92B4ED222AB}" srcOrd="2" destOrd="0" parTransId="{B9291727-026C-0843-8D20-F742F002AE9A}" sibTransId="{2CA1FD79-8698-2647-9123-0A752C5DBCE6}"/>
    <dgm:cxn modelId="{CFFE1CF6-0724-7A41-9970-AC0466FAA20D}" type="presOf" srcId="{AA626CD7-BC13-514D-A271-88E28E1A6CF8}" destId="{85E87623-EEED-5C49-82B9-6DFB29C0F39E}" srcOrd="0" destOrd="0" presId="urn:microsoft.com/office/officeart/2005/8/layout/process2"/>
    <dgm:cxn modelId="{E6C54CFA-A5D3-9C46-B0A5-A7179F237696}" type="presOf" srcId="{84EC6A27-3ABC-8A43-B806-CF3F44322F9A}" destId="{F7EF2D71-D70E-3A41-817D-4F22684A79C2}" srcOrd="0" destOrd="0" presId="urn:microsoft.com/office/officeart/2005/8/layout/process2"/>
    <dgm:cxn modelId="{3678D0D5-994C-F74D-859D-D6D7B1D0B8CC}" type="presParOf" srcId="{9D3DF7D7-F8E1-4C4B-AE66-62D68C9EEF84}" destId="{85E87623-EEED-5C49-82B9-6DFB29C0F39E}" srcOrd="0" destOrd="0" presId="urn:microsoft.com/office/officeart/2005/8/layout/process2"/>
    <dgm:cxn modelId="{FA7FAF16-C3EB-8E42-A6D4-F0FCDBBEDDE7}" type="presParOf" srcId="{9D3DF7D7-F8E1-4C4B-AE66-62D68C9EEF84}" destId="{F7EF2D71-D70E-3A41-817D-4F22684A79C2}" srcOrd="1" destOrd="0" presId="urn:microsoft.com/office/officeart/2005/8/layout/process2"/>
    <dgm:cxn modelId="{7D7771B5-8FD6-754D-B2C8-EBF50F51D374}" type="presParOf" srcId="{F7EF2D71-D70E-3A41-817D-4F22684A79C2}" destId="{9A82376A-6335-7C49-A3FA-0B4C3FB34F99}" srcOrd="0" destOrd="0" presId="urn:microsoft.com/office/officeart/2005/8/layout/process2"/>
    <dgm:cxn modelId="{AA545D5E-01D7-0B49-A7AB-98FC2128DF3A}" type="presParOf" srcId="{9D3DF7D7-F8E1-4C4B-AE66-62D68C9EEF84}" destId="{05B38B11-8A7B-0E42-BD6C-F0941E07301E}" srcOrd="2" destOrd="0" presId="urn:microsoft.com/office/officeart/2005/8/layout/process2"/>
    <dgm:cxn modelId="{14F1B767-1476-F244-9FD0-52EAE1C79BFC}" type="presParOf" srcId="{9D3DF7D7-F8E1-4C4B-AE66-62D68C9EEF84}" destId="{54910EC3-EBD1-B941-90CF-774DC8A6938E}" srcOrd="3" destOrd="0" presId="urn:microsoft.com/office/officeart/2005/8/layout/process2"/>
    <dgm:cxn modelId="{209A595B-68F5-954A-99F7-E568BE061E88}" type="presParOf" srcId="{54910EC3-EBD1-B941-90CF-774DC8A6938E}" destId="{0B6F4DDF-1435-B64C-B0BA-21E4FE400D17}" srcOrd="0" destOrd="0" presId="urn:microsoft.com/office/officeart/2005/8/layout/process2"/>
    <dgm:cxn modelId="{4796A071-77CF-1C40-ADE3-08EBD678D185}" type="presParOf" srcId="{9D3DF7D7-F8E1-4C4B-AE66-62D68C9EEF84}" destId="{AE6D6EA7-3FCA-8248-A052-04C450D3B3BE}" srcOrd="4" destOrd="0" presId="urn:microsoft.com/office/officeart/2005/8/layout/process2"/>
    <dgm:cxn modelId="{D843ADC3-60E3-ED4E-BA45-5B4EAB04E54C}" type="presParOf" srcId="{9D3DF7D7-F8E1-4C4B-AE66-62D68C9EEF84}" destId="{FAA62576-C0AB-D849-B7F4-E9DF9BCA21DC}" srcOrd="5" destOrd="0" presId="urn:microsoft.com/office/officeart/2005/8/layout/process2"/>
    <dgm:cxn modelId="{5FB77F47-05B0-314D-9F74-B48DDDE88EC0}" type="presParOf" srcId="{FAA62576-C0AB-D849-B7F4-E9DF9BCA21DC}" destId="{E083D1F5-7396-0843-A7B3-A9B05951CD15}" srcOrd="0" destOrd="0" presId="urn:microsoft.com/office/officeart/2005/8/layout/process2"/>
    <dgm:cxn modelId="{C48960D7-9639-E049-A85B-944108FFC5A2}" type="presParOf" srcId="{9D3DF7D7-F8E1-4C4B-AE66-62D68C9EEF84}" destId="{3F5349BB-04E0-114C-B755-3D85A7E44CAC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3CBA164-4FCA-4B47-95B4-48B605C2A9A5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6C3B309E-504F-F84D-B550-C882F33F9C6F}">
      <dgm:prSet phldrT="[Text]"/>
      <dgm:spPr/>
      <dgm:t>
        <a:bodyPr/>
        <a:lstStyle/>
        <a:p>
          <a:r>
            <a:rPr lang="en-GB" dirty="0"/>
            <a:t>Request Falcon 9 launch page</a:t>
          </a:r>
        </a:p>
      </dgm:t>
    </dgm:pt>
    <dgm:pt modelId="{E9AA6B8B-4BD8-DF48-A740-D71E97B90AF4}" type="parTrans" cxnId="{F67DBD52-EB06-8946-8EC5-42E67F9179DD}">
      <dgm:prSet/>
      <dgm:spPr/>
      <dgm:t>
        <a:bodyPr/>
        <a:lstStyle/>
        <a:p>
          <a:endParaRPr lang="en-GB"/>
        </a:p>
      </dgm:t>
    </dgm:pt>
    <dgm:pt modelId="{C04E88B8-A1DE-994C-A25C-75299334134A}" type="sibTrans" cxnId="{F67DBD52-EB06-8946-8EC5-42E67F9179DD}">
      <dgm:prSet/>
      <dgm:spPr/>
      <dgm:t>
        <a:bodyPr/>
        <a:lstStyle/>
        <a:p>
          <a:endParaRPr lang="en-GB"/>
        </a:p>
      </dgm:t>
    </dgm:pt>
    <dgm:pt modelId="{447C420A-B38E-4843-8E6A-787A7D4C42E5}">
      <dgm:prSet phldrT="[Text]"/>
      <dgm:spPr/>
      <dgm:t>
        <a:bodyPr/>
        <a:lstStyle/>
        <a:p>
          <a:pPr rtl="0"/>
          <a:r>
            <a:rPr lang="en-GB" dirty="0"/>
            <a:t>Extract column/variable names from html table headers</a:t>
          </a:r>
        </a:p>
      </dgm:t>
    </dgm:pt>
    <dgm:pt modelId="{082BECEF-EE46-BB47-B463-0829D3B98F0D}" type="parTrans" cxnId="{21BD5503-43AA-B343-BC80-E6145B6922A5}">
      <dgm:prSet/>
      <dgm:spPr/>
      <dgm:t>
        <a:bodyPr/>
        <a:lstStyle/>
        <a:p>
          <a:endParaRPr lang="en-GB"/>
        </a:p>
      </dgm:t>
    </dgm:pt>
    <dgm:pt modelId="{96EABB70-8E52-3544-B67D-568A8840699D}" type="sibTrans" cxnId="{21BD5503-43AA-B343-BC80-E6145B6922A5}">
      <dgm:prSet/>
      <dgm:spPr/>
      <dgm:t>
        <a:bodyPr/>
        <a:lstStyle/>
        <a:p>
          <a:endParaRPr lang="en-GB"/>
        </a:p>
      </dgm:t>
    </dgm:pt>
    <dgm:pt modelId="{BC489AB3-97D5-F94D-88E4-E92B4ED222AB}">
      <dgm:prSet/>
      <dgm:spPr/>
      <dgm:t>
        <a:bodyPr/>
        <a:lstStyle/>
        <a:p>
          <a:pPr rtl="0"/>
          <a:r>
            <a:rPr lang="en-GB" dirty="0"/>
            <a:t>Create Beautiful Soup object</a:t>
          </a:r>
        </a:p>
      </dgm:t>
    </dgm:pt>
    <dgm:pt modelId="{B9291727-026C-0843-8D20-F742F002AE9A}" type="parTrans" cxnId="{D6CAA4E2-DDBD-8442-B055-BBF09A71AB33}">
      <dgm:prSet/>
      <dgm:spPr/>
      <dgm:t>
        <a:bodyPr/>
        <a:lstStyle/>
        <a:p>
          <a:endParaRPr lang="en-GB"/>
        </a:p>
      </dgm:t>
    </dgm:pt>
    <dgm:pt modelId="{2CA1FD79-8698-2647-9123-0A752C5DBCE6}" type="sibTrans" cxnId="{D6CAA4E2-DDBD-8442-B055-BBF09A71AB33}">
      <dgm:prSet/>
      <dgm:spPr/>
      <dgm:t>
        <a:bodyPr/>
        <a:lstStyle/>
        <a:p>
          <a:endParaRPr lang="en-GB"/>
        </a:p>
      </dgm:t>
    </dgm:pt>
    <dgm:pt modelId="{AA626CD7-BC13-514D-A271-88E28E1A6CF8}">
      <dgm:prSet phldrT="[Text]"/>
      <dgm:spPr/>
      <dgm:t>
        <a:bodyPr/>
        <a:lstStyle/>
        <a:p>
          <a:r>
            <a:rPr lang="en-GB" dirty="0"/>
            <a:t>Import Beautiful Soup</a:t>
          </a:r>
        </a:p>
      </dgm:t>
    </dgm:pt>
    <dgm:pt modelId="{0FFD3811-800F-6740-B384-B3C2D0BA1437}" type="parTrans" cxnId="{EE39AD94-7B4D-CE48-B062-4CEB1955ED32}">
      <dgm:prSet/>
      <dgm:spPr/>
      <dgm:t>
        <a:bodyPr/>
        <a:lstStyle/>
        <a:p>
          <a:endParaRPr lang="en-GB"/>
        </a:p>
      </dgm:t>
    </dgm:pt>
    <dgm:pt modelId="{84EC6A27-3ABC-8A43-B806-CF3F44322F9A}" type="sibTrans" cxnId="{EE39AD94-7B4D-CE48-B062-4CEB1955ED32}">
      <dgm:prSet/>
      <dgm:spPr/>
      <dgm:t>
        <a:bodyPr/>
        <a:lstStyle/>
        <a:p>
          <a:endParaRPr lang="en-GB"/>
        </a:p>
      </dgm:t>
    </dgm:pt>
    <dgm:pt modelId="{4F8C6ACD-A507-C049-AE71-F1CED4A13416}">
      <dgm:prSet phldrT="[Text]"/>
      <dgm:spPr/>
      <dgm:t>
        <a:bodyPr/>
        <a:lstStyle/>
        <a:p>
          <a:pPr rtl="0"/>
          <a:r>
            <a:rPr lang="en-GB" dirty="0"/>
            <a:t>Create data frame by parsing html tables</a:t>
          </a:r>
        </a:p>
      </dgm:t>
    </dgm:pt>
    <dgm:pt modelId="{F4D274BA-47EA-4741-BB23-38B881CE4C05}" type="parTrans" cxnId="{95C0AF00-BDB5-C349-B90B-160D4E63EDF9}">
      <dgm:prSet/>
      <dgm:spPr/>
    </dgm:pt>
    <dgm:pt modelId="{E3E26FDC-C80E-A349-9AF5-7232752BCC1C}" type="sibTrans" cxnId="{95C0AF00-BDB5-C349-B90B-160D4E63EDF9}">
      <dgm:prSet/>
      <dgm:spPr/>
    </dgm:pt>
    <dgm:pt modelId="{9D3DF7D7-F8E1-4C4B-AE66-62D68C9EEF84}" type="pres">
      <dgm:prSet presAssocID="{23CBA164-4FCA-4B47-95B4-48B605C2A9A5}" presName="linearFlow" presStyleCnt="0">
        <dgm:presLayoutVars>
          <dgm:resizeHandles val="exact"/>
        </dgm:presLayoutVars>
      </dgm:prSet>
      <dgm:spPr/>
    </dgm:pt>
    <dgm:pt modelId="{85E87623-EEED-5C49-82B9-6DFB29C0F39E}" type="pres">
      <dgm:prSet presAssocID="{AA626CD7-BC13-514D-A271-88E28E1A6CF8}" presName="node" presStyleLbl="node1" presStyleIdx="0" presStyleCnt="5">
        <dgm:presLayoutVars>
          <dgm:bulletEnabled val="1"/>
        </dgm:presLayoutVars>
      </dgm:prSet>
      <dgm:spPr/>
    </dgm:pt>
    <dgm:pt modelId="{F7EF2D71-D70E-3A41-817D-4F22684A79C2}" type="pres">
      <dgm:prSet presAssocID="{84EC6A27-3ABC-8A43-B806-CF3F44322F9A}" presName="sibTrans" presStyleLbl="sibTrans2D1" presStyleIdx="0" presStyleCnt="4"/>
      <dgm:spPr/>
    </dgm:pt>
    <dgm:pt modelId="{9A82376A-6335-7C49-A3FA-0B4C3FB34F99}" type="pres">
      <dgm:prSet presAssocID="{84EC6A27-3ABC-8A43-B806-CF3F44322F9A}" presName="connectorText" presStyleLbl="sibTrans2D1" presStyleIdx="0" presStyleCnt="4"/>
      <dgm:spPr/>
    </dgm:pt>
    <dgm:pt modelId="{05B38B11-8A7B-0E42-BD6C-F0941E07301E}" type="pres">
      <dgm:prSet presAssocID="{6C3B309E-504F-F84D-B550-C882F33F9C6F}" presName="node" presStyleLbl="node1" presStyleIdx="1" presStyleCnt="5">
        <dgm:presLayoutVars>
          <dgm:bulletEnabled val="1"/>
        </dgm:presLayoutVars>
      </dgm:prSet>
      <dgm:spPr/>
    </dgm:pt>
    <dgm:pt modelId="{54910EC3-EBD1-B941-90CF-774DC8A6938E}" type="pres">
      <dgm:prSet presAssocID="{C04E88B8-A1DE-994C-A25C-75299334134A}" presName="sibTrans" presStyleLbl="sibTrans2D1" presStyleIdx="1" presStyleCnt="4"/>
      <dgm:spPr/>
    </dgm:pt>
    <dgm:pt modelId="{0B6F4DDF-1435-B64C-B0BA-21E4FE400D17}" type="pres">
      <dgm:prSet presAssocID="{C04E88B8-A1DE-994C-A25C-75299334134A}" presName="connectorText" presStyleLbl="sibTrans2D1" presStyleIdx="1" presStyleCnt="4"/>
      <dgm:spPr/>
    </dgm:pt>
    <dgm:pt modelId="{AE6D6EA7-3FCA-8248-A052-04C450D3B3BE}" type="pres">
      <dgm:prSet presAssocID="{BC489AB3-97D5-F94D-88E4-E92B4ED222AB}" presName="node" presStyleLbl="node1" presStyleIdx="2" presStyleCnt="5">
        <dgm:presLayoutVars>
          <dgm:bulletEnabled val="1"/>
        </dgm:presLayoutVars>
      </dgm:prSet>
      <dgm:spPr/>
    </dgm:pt>
    <dgm:pt modelId="{FAA62576-C0AB-D849-B7F4-E9DF9BCA21DC}" type="pres">
      <dgm:prSet presAssocID="{2CA1FD79-8698-2647-9123-0A752C5DBCE6}" presName="sibTrans" presStyleLbl="sibTrans2D1" presStyleIdx="2" presStyleCnt="4"/>
      <dgm:spPr/>
    </dgm:pt>
    <dgm:pt modelId="{E083D1F5-7396-0843-A7B3-A9B05951CD15}" type="pres">
      <dgm:prSet presAssocID="{2CA1FD79-8698-2647-9123-0A752C5DBCE6}" presName="connectorText" presStyleLbl="sibTrans2D1" presStyleIdx="2" presStyleCnt="4"/>
      <dgm:spPr/>
    </dgm:pt>
    <dgm:pt modelId="{3F5349BB-04E0-114C-B755-3D85A7E44CAC}" type="pres">
      <dgm:prSet presAssocID="{447C420A-B38E-4843-8E6A-787A7D4C42E5}" presName="node" presStyleLbl="node1" presStyleIdx="3" presStyleCnt="5">
        <dgm:presLayoutVars>
          <dgm:bulletEnabled val="1"/>
        </dgm:presLayoutVars>
      </dgm:prSet>
      <dgm:spPr/>
    </dgm:pt>
    <dgm:pt modelId="{168E97D0-AA72-FD4F-8D4F-C1F782F59130}" type="pres">
      <dgm:prSet presAssocID="{96EABB70-8E52-3544-B67D-568A8840699D}" presName="sibTrans" presStyleLbl="sibTrans2D1" presStyleIdx="3" presStyleCnt="4"/>
      <dgm:spPr/>
    </dgm:pt>
    <dgm:pt modelId="{9C1AFB26-5668-4A42-951A-59BE794B36AB}" type="pres">
      <dgm:prSet presAssocID="{96EABB70-8E52-3544-B67D-568A8840699D}" presName="connectorText" presStyleLbl="sibTrans2D1" presStyleIdx="3" presStyleCnt="4"/>
      <dgm:spPr/>
    </dgm:pt>
    <dgm:pt modelId="{D944371F-EC26-C242-A4D7-C2F7F57671B6}" type="pres">
      <dgm:prSet presAssocID="{4F8C6ACD-A507-C049-AE71-F1CED4A13416}" presName="node" presStyleLbl="node1" presStyleIdx="4" presStyleCnt="5">
        <dgm:presLayoutVars>
          <dgm:bulletEnabled val="1"/>
        </dgm:presLayoutVars>
      </dgm:prSet>
      <dgm:spPr/>
    </dgm:pt>
  </dgm:ptLst>
  <dgm:cxnLst>
    <dgm:cxn modelId="{95C0AF00-BDB5-C349-B90B-160D4E63EDF9}" srcId="{23CBA164-4FCA-4B47-95B4-48B605C2A9A5}" destId="{4F8C6ACD-A507-C049-AE71-F1CED4A13416}" srcOrd="4" destOrd="0" parTransId="{F4D274BA-47EA-4741-BB23-38B881CE4C05}" sibTransId="{E3E26FDC-C80E-A349-9AF5-7232752BCC1C}"/>
    <dgm:cxn modelId="{21BD5503-43AA-B343-BC80-E6145B6922A5}" srcId="{23CBA164-4FCA-4B47-95B4-48B605C2A9A5}" destId="{447C420A-B38E-4843-8E6A-787A7D4C42E5}" srcOrd="3" destOrd="0" parTransId="{082BECEF-EE46-BB47-B463-0829D3B98F0D}" sibTransId="{96EABB70-8E52-3544-B67D-568A8840699D}"/>
    <dgm:cxn modelId="{820D2326-50DB-0844-9AB7-9ADFEDD1DB7C}" type="presOf" srcId="{96EABB70-8E52-3544-B67D-568A8840699D}" destId="{168E97D0-AA72-FD4F-8D4F-C1F782F59130}" srcOrd="0" destOrd="0" presId="urn:microsoft.com/office/officeart/2005/8/layout/process2"/>
    <dgm:cxn modelId="{699A472D-CBC4-C444-B131-71C11035F7D6}" type="presOf" srcId="{23CBA164-4FCA-4B47-95B4-48B605C2A9A5}" destId="{9D3DF7D7-F8E1-4C4B-AE66-62D68C9EEF84}" srcOrd="0" destOrd="0" presId="urn:microsoft.com/office/officeart/2005/8/layout/process2"/>
    <dgm:cxn modelId="{D6ADF644-CD8D-F64E-80D8-3DD0A16A3D1C}" type="presOf" srcId="{84EC6A27-3ABC-8A43-B806-CF3F44322F9A}" destId="{9A82376A-6335-7C49-A3FA-0B4C3FB34F99}" srcOrd="1" destOrd="0" presId="urn:microsoft.com/office/officeart/2005/8/layout/process2"/>
    <dgm:cxn modelId="{F67DBD52-EB06-8946-8EC5-42E67F9179DD}" srcId="{23CBA164-4FCA-4B47-95B4-48B605C2A9A5}" destId="{6C3B309E-504F-F84D-B550-C882F33F9C6F}" srcOrd="1" destOrd="0" parTransId="{E9AA6B8B-4BD8-DF48-A740-D71E97B90AF4}" sibTransId="{C04E88B8-A1DE-994C-A25C-75299334134A}"/>
    <dgm:cxn modelId="{0BAF0F6E-FBE2-3648-9CCC-5930269DEFF5}" type="presOf" srcId="{4F8C6ACD-A507-C049-AE71-F1CED4A13416}" destId="{D944371F-EC26-C242-A4D7-C2F7F57671B6}" srcOrd="0" destOrd="0" presId="urn:microsoft.com/office/officeart/2005/8/layout/process2"/>
    <dgm:cxn modelId="{19DCBC82-CD00-2745-91B8-9FE81792B4B8}" type="presOf" srcId="{BC489AB3-97D5-F94D-88E4-E92B4ED222AB}" destId="{AE6D6EA7-3FCA-8248-A052-04C450D3B3BE}" srcOrd="0" destOrd="0" presId="urn:microsoft.com/office/officeart/2005/8/layout/process2"/>
    <dgm:cxn modelId="{AD980384-57A8-F246-8142-414856757F61}" type="presOf" srcId="{2CA1FD79-8698-2647-9123-0A752C5DBCE6}" destId="{FAA62576-C0AB-D849-B7F4-E9DF9BCA21DC}" srcOrd="0" destOrd="0" presId="urn:microsoft.com/office/officeart/2005/8/layout/process2"/>
    <dgm:cxn modelId="{DBB4758E-CE1D-CD4E-9F48-B1E9D7E7E188}" type="presOf" srcId="{C04E88B8-A1DE-994C-A25C-75299334134A}" destId="{54910EC3-EBD1-B941-90CF-774DC8A6938E}" srcOrd="0" destOrd="0" presId="urn:microsoft.com/office/officeart/2005/8/layout/process2"/>
    <dgm:cxn modelId="{EE39AD94-7B4D-CE48-B062-4CEB1955ED32}" srcId="{23CBA164-4FCA-4B47-95B4-48B605C2A9A5}" destId="{AA626CD7-BC13-514D-A271-88E28E1A6CF8}" srcOrd="0" destOrd="0" parTransId="{0FFD3811-800F-6740-B384-B3C2D0BA1437}" sibTransId="{84EC6A27-3ABC-8A43-B806-CF3F44322F9A}"/>
    <dgm:cxn modelId="{B831BF94-80A9-5D48-83FC-73A05EB3E805}" type="presOf" srcId="{447C420A-B38E-4843-8E6A-787A7D4C42E5}" destId="{3F5349BB-04E0-114C-B755-3D85A7E44CAC}" srcOrd="0" destOrd="0" presId="urn:microsoft.com/office/officeart/2005/8/layout/process2"/>
    <dgm:cxn modelId="{FBB1D4B8-E62F-3145-9118-D51C0C92B33A}" type="presOf" srcId="{96EABB70-8E52-3544-B67D-568A8840699D}" destId="{9C1AFB26-5668-4A42-951A-59BE794B36AB}" srcOrd="1" destOrd="0" presId="urn:microsoft.com/office/officeart/2005/8/layout/process2"/>
    <dgm:cxn modelId="{02B8DCC4-D72F-A243-86F6-B974E842B256}" type="presOf" srcId="{2CA1FD79-8698-2647-9123-0A752C5DBCE6}" destId="{E083D1F5-7396-0843-A7B3-A9B05951CD15}" srcOrd="1" destOrd="0" presId="urn:microsoft.com/office/officeart/2005/8/layout/process2"/>
    <dgm:cxn modelId="{D89E44D4-B9B0-D24F-8EB1-240ABA84B5EC}" type="presOf" srcId="{6C3B309E-504F-F84D-B550-C882F33F9C6F}" destId="{05B38B11-8A7B-0E42-BD6C-F0941E07301E}" srcOrd="0" destOrd="0" presId="urn:microsoft.com/office/officeart/2005/8/layout/process2"/>
    <dgm:cxn modelId="{598604D6-0AFD-3A46-A607-498CCD77285C}" type="presOf" srcId="{C04E88B8-A1DE-994C-A25C-75299334134A}" destId="{0B6F4DDF-1435-B64C-B0BA-21E4FE400D17}" srcOrd="1" destOrd="0" presId="urn:microsoft.com/office/officeart/2005/8/layout/process2"/>
    <dgm:cxn modelId="{D6CAA4E2-DDBD-8442-B055-BBF09A71AB33}" srcId="{23CBA164-4FCA-4B47-95B4-48B605C2A9A5}" destId="{BC489AB3-97D5-F94D-88E4-E92B4ED222AB}" srcOrd="2" destOrd="0" parTransId="{B9291727-026C-0843-8D20-F742F002AE9A}" sibTransId="{2CA1FD79-8698-2647-9123-0A752C5DBCE6}"/>
    <dgm:cxn modelId="{CFFE1CF6-0724-7A41-9970-AC0466FAA20D}" type="presOf" srcId="{AA626CD7-BC13-514D-A271-88E28E1A6CF8}" destId="{85E87623-EEED-5C49-82B9-6DFB29C0F39E}" srcOrd="0" destOrd="0" presId="urn:microsoft.com/office/officeart/2005/8/layout/process2"/>
    <dgm:cxn modelId="{E6C54CFA-A5D3-9C46-B0A5-A7179F237696}" type="presOf" srcId="{84EC6A27-3ABC-8A43-B806-CF3F44322F9A}" destId="{F7EF2D71-D70E-3A41-817D-4F22684A79C2}" srcOrd="0" destOrd="0" presId="urn:microsoft.com/office/officeart/2005/8/layout/process2"/>
    <dgm:cxn modelId="{3678D0D5-994C-F74D-859D-D6D7B1D0B8CC}" type="presParOf" srcId="{9D3DF7D7-F8E1-4C4B-AE66-62D68C9EEF84}" destId="{85E87623-EEED-5C49-82B9-6DFB29C0F39E}" srcOrd="0" destOrd="0" presId="urn:microsoft.com/office/officeart/2005/8/layout/process2"/>
    <dgm:cxn modelId="{FA7FAF16-C3EB-8E42-A6D4-F0FCDBBEDDE7}" type="presParOf" srcId="{9D3DF7D7-F8E1-4C4B-AE66-62D68C9EEF84}" destId="{F7EF2D71-D70E-3A41-817D-4F22684A79C2}" srcOrd="1" destOrd="0" presId="urn:microsoft.com/office/officeart/2005/8/layout/process2"/>
    <dgm:cxn modelId="{7D7771B5-8FD6-754D-B2C8-EBF50F51D374}" type="presParOf" srcId="{F7EF2D71-D70E-3A41-817D-4F22684A79C2}" destId="{9A82376A-6335-7C49-A3FA-0B4C3FB34F99}" srcOrd="0" destOrd="0" presId="urn:microsoft.com/office/officeart/2005/8/layout/process2"/>
    <dgm:cxn modelId="{AA545D5E-01D7-0B49-A7AB-98FC2128DF3A}" type="presParOf" srcId="{9D3DF7D7-F8E1-4C4B-AE66-62D68C9EEF84}" destId="{05B38B11-8A7B-0E42-BD6C-F0941E07301E}" srcOrd="2" destOrd="0" presId="urn:microsoft.com/office/officeart/2005/8/layout/process2"/>
    <dgm:cxn modelId="{14F1B767-1476-F244-9FD0-52EAE1C79BFC}" type="presParOf" srcId="{9D3DF7D7-F8E1-4C4B-AE66-62D68C9EEF84}" destId="{54910EC3-EBD1-B941-90CF-774DC8A6938E}" srcOrd="3" destOrd="0" presId="urn:microsoft.com/office/officeart/2005/8/layout/process2"/>
    <dgm:cxn modelId="{209A595B-68F5-954A-99F7-E568BE061E88}" type="presParOf" srcId="{54910EC3-EBD1-B941-90CF-774DC8A6938E}" destId="{0B6F4DDF-1435-B64C-B0BA-21E4FE400D17}" srcOrd="0" destOrd="0" presId="urn:microsoft.com/office/officeart/2005/8/layout/process2"/>
    <dgm:cxn modelId="{4796A071-77CF-1C40-ADE3-08EBD678D185}" type="presParOf" srcId="{9D3DF7D7-F8E1-4C4B-AE66-62D68C9EEF84}" destId="{AE6D6EA7-3FCA-8248-A052-04C450D3B3BE}" srcOrd="4" destOrd="0" presId="urn:microsoft.com/office/officeart/2005/8/layout/process2"/>
    <dgm:cxn modelId="{D843ADC3-60E3-ED4E-BA45-5B4EAB04E54C}" type="presParOf" srcId="{9D3DF7D7-F8E1-4C4B-AE66-62D68C9EEF84}" destId="{FAA62576-C0AB-D849-B7F4-E9DF9BCA21DC}" srcOrd="5" destOrd="0" presId="urn:microsoft.com/office/officeart/2005/8/layout/process2"/>
    <dgm:cxn modelId="{5FB77F47-05B0-314D-9F74-B48DDDE88EC0}" type="presParOf" srcId="{FAA62576-C0AB-D849-B7F4-E9DF9BCA21DC}" destId="{E083D1F5-7396-0843-A7B3-A9B05951CD15}" srcOrd="0" destOrd="0" presId="urn:microsoft.com/office/officeart/2005/8/layout/process2"/>
    <dgm:cxn modelId="{C48960D7-9639-E049-A85B-944108FFC5A2}" type="presParOf" srcId="{9D3DF7D7-F8E1-4C4B-AE66-62D68C9EEF84}" destId="{3F5349BB-04E0-114C-B755-3D85A7E44CAC}" srcOrd="6" destOrd="0" presId="urn:microsoft.com/office/officeart/2005/8/layout/process2"/>
    <dgm:cxn modelId="{7D8705E7-6B26-504D-953E-5CF2983F8090}" type="presParOf" srcId="{9D3DF7D7-F8E1-4C4B-AE66-62D68C9EEF84}" destId="{168E97D0-AA72-FD4F-8D4F-C1F782F59130}" srcOrd="7" destOrd="0" presId="urn:microsoft.com/office/officeart/2005/8/layout/process2"/>
    <dgm:cxn modelId="{555B44EC-DC2E-6A43-800F-F32C29AA5E12}" type="presParOf" srcId="{168E97D0-AA72-FD4F-8D4F-C1F782F59130}" destId="{9C1AFB26-5668-4A42-951A-59BE794B36AB}" srcOrd="0" destOrd="0" presId="urn:microsoft.com/office/officeart/2005/8/layout/process2"/>
    <dgm:cxn modelId="{54164731-917C-CD4E-90A6-AE0DD984F30D}" type="presParOf" srcId="{9D3DF7D7-F8E1-4C4B-AE66-62D68C9EEF84}" destId="{D944371F-EC26-C242-A4D7-C2F7F57671B6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3CBA164-4FCA-4B47-95B4-48B605C2A9A5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6C3B309E-504F-F84D-B550-C882F33F9C6F}">
      <dgm:prSet phldrT="[Text]"/>
      <dgm:spPr/>
      <dgm:t>
        <a:bodyPr/>
        <a:lstStyle/>
        <a:p>
          <a:r>
            <a:rPr lang="en-GB" dirty="0"/>
            <a:t>Calc</a:t>
          </a:r>
          <a:r>
            <a:rPr lang="en-GB" baseline="0" dirty="0"/>
            <a:t> number and occurrence of each orbit</a:t>
          </a:r>
          <a:endParaRPr lang="en-GB" dirty="0"/>
        </a:p>
      </dgm:t>
    </dgm:pt>
    <dgm:pt modelId="{E9AA6B8B-4BD8-DF48-A740-D71E97B90AF4}" type="parTrans" cxnId="{F67DBD52-EB06-8946-8EC5-42E67F9179DD}">
      <dgm:prSet/>
      <dgm:spPr/>
      <dgm:t>
        <a:bodyPr/>
        <a:lstStyle/>
        <a:p>
          <a:endParaRPr lang="en-GB"/>
        </a:p>
      </dgm:t>
    </dgm:pt>
    <dgm:pt modelId="{C04E88B8-A1DE-994C-A25C-75299334134A}" type="sibTrans" cxnId="{F67DBD52-EB06-8946-8EC5-42E67F9179DD}">
      <dgm:prSet/>
      <dgm:spPr/>
      <dgm:t>
        <a:bodyPr/>
        <a:lstStyle/>
        <a:p>
          <a:endParaRPr lang="en-GB"/>
        </a:p>
      </dgm:t>
    </dgm:pt>
    <dgm:pt modelId="{447C420A-B38E-4843-8E6A-787A7D4C42E5}">
      <dgm:prSet phldrT="[Text]"/>
      <dgm:spPr/>
      <dgm:t>
        <a:bodyPr/>
        <a:lstStyle/>
        <a:p>
          <a:pPr rtl="0"/>
          <a:r>
            <a:rPr lang="en-GB" dirty="0"/>
            <a:t>Create a landing outcome label from Outcome column</a:t>
          </a:r>
        </a:p>
      </dgm:t>
    </dgm:pt>
    <dgm:pt modelId="{082BECEF-EE46-BB47-B463-0829D3B98F0D}" type="parTrans" cxnId="{21BD5503-43AA-B343-BC80-E6145B6922A5}">
      <dgm:prSet/>
      <dgm:spPr/>
      <dgm:t>
        <a:bodyPr/>
        <a:lstStyle/>
        <a:p>
          <a:endParaRPr lang="en-GB"/>
        </a:p>
      </dgm:t>
    </dgm:pt>
    <dgm:pt modelId="{96EABB70-8E52-3544-B67D-568A8840699D}" type="sibTrans" cxnId="{21BD5503-43AA-B343-BC80-E6145B6922A5}">
      <dgm:prSet/>
      <dgm:spPr/>
      <dgm:t>
        <a:bodyPr/>
        <a:lstStyle/>
        <a:p>
          <a:endParaRPr lang="en-GB"/>
        </a:p>
      </dgm:t>
    </dgm:pt>
    <dgm:pt modelId="{BC489AB3-97D5-F94D-88E4-E92B4ED222AB}">
      <dgm:prSet/>
      <dgm:spPr/>
      <dgm:t>
        <a:bodyPr/>
        <a:lstStyle/>
        <a:p>
          <a:pPr rtl="0"/>
          <a:r>
            <a:rPr lang="en-GB" dirty="0" err="1"/>
            <a:t>Calcu</a:t>
          </a:r>
          <a:r>
            <a:rPr lang="en-GB" dirty="0"/>
            <a:t> the number and occurrence of mission outcome per orbit type</a:t>
          </a:r>
        </a:p>
      </dgm:t>
    </dgm:pt>
    <dgm:pt modelId="{B9291727-026C-0843-8D20-F742F002AE9A}" type="parTrans" cxnId="{D6CAA4E2-DDBD-8442-B055-BBF09A71AB33}">
      <dgm:prSet/>
      <dgm:spPr/>
      <dgm:t>
        <a:bodyPr/>
        <a:lstStyle/>
        <a:p>
          <a:endParaRPr lang="en-GB"/>
        </a:p>
      </dgm:t>
    </dgm:pt>
    <dgm:pt modelId="{2CA1FD79-8698-2647-9123-0A752C5DBCE6}" type="sibTrans" cxnId="{D6CAA4E2-DDBD-8442-B055-BBF09A71AB33}">
      <dgm:prSet/>
      <dgm:spPr/>
      <dgm:t>
        <a:bodyPr/>
        <a:lstStyle/>
        <a:p>
          <a:endParaRPr lang="en-GB"/>
        </a:p>
      </dgm:t>
    </dgm:pt>
    <dgm:pt modelId="{AA626CD7-BC13-514D-A271-88E28E1A6CF8}">
      <dgm:prSet phldrT="[Text]"/>
      <dgm:spPr/>
      <dgm:t>
        <a:bodyPr/>
        <a:lstStyle/>
        <a:p>
          <a:r>
            <a:rPr lang="en-GB" dirty="0"/>
            <a:t>Calc number of launches per site</a:t>
          </a:r>
        </a:p>
      </dgm:t>
    </dgm:pt>
    <dgm:pt modelId="{0FFD3811-800F-6740-B384-B3C2D0BA1437}" type="parTrans" cxnId="{EE39AD94-7B4D-CE48-B062-4CEB1955ED32}">
      <dgm:prSet/>
      <dgm:spPr/>
      <dgm:t>
        <a:bodyPr/>
        <a:lstStyle/>
        <a:p>
          <a:endParaRPr lang="en-GB"/>
        </a:p>
      </dgm:t>
    </dgm:pt>
    <dgm:pt modelId="{84EC6A27-3ABC-8A43-B806-CF3F44322F9A}" type="sibTrans" cxnId="{EE39AD94-7B4D-CE48-B062-4CEB1955ED32}">
      <dgm:prSet/>
      <dgm:spPr/>
      <dgm:t>
        <a:bodyPr/>
        <a:lstStyle/>
        <a:p>
          <a:endParaRPr lang="en-GB"/>
        </a:p>
      </dgm:t>
    </dgm:pt>
    <dgm:pt modelId="{9D3DF7D7-F8E1-4C4B-AE66-62D68C9EEF84}" type="pres">
      <dgm:prSet presAssocID="{23CBA164-4FCA-4B47-95B4-48B605C2A9A5}" presName="linearFlow" presStyleCnt="0">
        <dgm:presLayoutVars>
          <dgm:resizeHandles val="exact"/>
        </dgm:presLayoutVars>
      </dgm:prSet>
      <dgm:spPr/>
    </dgm:pt>
    <dgm:pt modelId="{85E87623-EEED-5C49-82B9-6DFB29C0F39E}" type="pres">
      <dgm:prSet presAssocID="{AA626CD7-BC13-514D-A271-88E28E1A6CF8}" presName="node" presStyleLbl="node1" presStyleIdx="0" presStyleCnt="4">
        <dgm:presLayoutVars>
          <dgm:bulletEnabled val="1"/>
        </dgm:presLayoutVars>
      </dgm:prSet>
      <dgm:spPr/>
    </dgm:pt>
    <dgm:pt modelId="{F7EF2D71-D70E-3A41-817D-4F22684A79C2}" type="pres">
      <dgm:prSet presAssocID="{84EC6A27-3ABC-8A43-B806-CF3F44322F9A}" presName="sibTrans" presStyleLbl="sibTrans2D1" presStyleIdx="0" presStyleCnt="3"/>
      <dgm:spPr/>
    </dgm:pt>
    <dgm:pt modelId="{9A82376A-6335-7C49-A3FA-0B4C3FB34F99}" type="pres">
      <dgm:prSet presAssocID="{84EC6A27-3ABC-8A43-B806-CF3F44322F9A}" presName="connectorText" presStyleLbl="sibTrans2D1" presStyleIdx="0" presStyleCnt="3"/>
      <dgm:spPr/>
    </dgm:pt>
    <dgm:pt modelId="{05B38B11-8A7B-0E42-BD6C-F0941E07301E}" type="pres">
      <dgm:prSet presAssocID="{6C3B309E-504F-F84D-B550-C882F33F9C6F}" presName="node" presStyleLbl="node1" presStyleIdx="1" presStyleCnt="4">
        <dgm:presLayoutVars>
          <dgm:bulletEnabled val="1"/>
        </dgm:presLayoutVars>
      </dgm:prSet>
      <dgm:spPr/>
    </dgm:pt>
    <dgm:pt modelId="{54910EC3-EBD1-B941-90CF-774DC8A6938E}" type="pres">
      <dgm:prSet presAssocID="{C04E88B8-A1DE-994C-A25C-75299334134A}" presName="sibTrans" presStyleLbl="sibTrans2D1" presStyleIdx="1" presStyleCnt="3"/>
      <dgm:spPr/>
    </dgm:pt>
    <dgm:pt modelId="{0B6F4DDF-1435-B64C-B0BA-21E4FE400D17}" type="pres">
      <dgm:prSet presAssocID="{C04E88B8-A1DE-994C-A25C-75299334134A}" presName="connectorText" presStyleLbl="sibTrans2D1" presStyleIdx="1" presStyleCnt="3"/>
      <dgm:spPr/>
    </dgm:pt>
    <dgm:pt modelId="{AE6D6EA7-3FCA-8248-A052-04C450D3B3BE}" type="pres">
      <dgm:prSet presAssocID="{BC489AB3-97D5-F94D-88E4-E92B4ED222AB}" presName="node" presStyleLbl="node1" presStyleIdx="2" presStyleCnt="4">
        <dgm:presLayoutVars>
          <dgm:bulletEnabled val="1"/>
        </dgm:presLayoutVars>
      </dgm:prSet>
      <dgm:spPr/>
    </dgm:pt>
    <dgm:pt modelId="{FAA62576-C0AB-D849-B7F4-E9DF9BCA21DC}" type="pres">
      <dgm:prSet presAssocID="{2CA1FD79-8698-2647-9123-0A752C5DBCE6}" presName="sibTrans" presStyleLbl="sibTrans2D1" presStyleIdx="2" presStyleCnt="3"/>
      <dgm:spPr/>
    </dgm:pt>
    <dgm:pt modelId="{E083D1F5-7396-0843-A7B3-A9B05951CD15}" type="pres">
      <dgm:prSet presAssocID="{2CA1FD79-8698-2647-9123-0A752C5DBCE6}" presName="connectorText" presStyleLbl="sibTrans2D1" presStyleIdx="2" presStyleCnt="3"/>
      <dgm:spPr/>
    </dgm:pt>
    <dgm:pt modelId="{3F5349BB-04E0-114C-B755-3D85A7E44CAC}" type="pres">
      <dgm:prSet presAssocID="{447C420A-B38E-4843-8E6A-787A7D4C42E5}" presName="node" presStyleLbl="node1" presStyleIdx="3" presStyleCnt="4">
        <dgm:presLayoutVars>
          <dgm:bulletEnabled val="1"/>
        </dgm:presLayoutVars>
      </dgm:prSet>
      <dgm:spPr/>
    </dgm:pt>
  </dgm:ptLst>
  <dgm:cxnLst>
    <dgm:cxn modelId="{21BD5503-43AA-B343-BC80-E6145B6922A5}" srcId="{23CBA164-4FCA-4B47-95B4-48B605C2A9A5}" destId="{447C420A-B38E-4843-8E6A-787A7D4C42E5}" srcOrd="3" destOrd="0" parTransId="{082BECEF-EE46-BB47-B463-0829D3B98F0D}" sibTransId="{96EABB70-8E52-3544-B67D-568A8840699D}"/>
    <dgm:cxn modelId="{699A472D-CBC4-C444-B131-71C11035F7D6}" type="presOf" srcId="{23CBA164-4FCA-4B47-95B4-48B605C2A9A5}" destId="{9D3DF7D7-F8E1-4C4B-AE66-62D68C9EEF84}" srcOrd="0" destOrd="0" presId="urn:microsoft.com/office/officeart/2005/8/layout/process2"/>
    <dgm:cxn modelId="{D6ADF644-CD8D-F64E-80D8-3DD0A16A3D1C}" type="presOf" srcId="{84EC6A27-3ABC-8A43-B806-CF3F44322F9A}" destId="{9A82376A-6335-7C49-A3FA-0B4C3FB34F99}" srcOrd="1" destOrd="0" presId="urn:microsoft.com/office/officeart/2005/8/layout/process2"/>
    <dgm:cxn modelId="{F67DBD52-EB06-8946-8EC5-42E67F9179DD}" srcId="{23CBA164-4FCA-4B47-95B4-48B605C2A9A5}" destId="{6C3B309E-504F-F84D-B550-C882F33F9C6F}" srcOrd="1" destOrd="0" parTransId="{E9AA6B8B-4BD8-DF48-A740-D71E97B90AF4}" sibTransId="{C04E88B8-A1DE-994C-A25C-75299334134A}"/>
    <dgm:cxn modelId="{19DCBC82-CD00-2745-91B8-9FE81792B4B8}" type="presOf" srcId="{BC489AB3-97D5-F94D-88E4-E92B4ED222AB}" destId="{AE6D6EA7-3FCA-8248-A052-04C450D3B3BE}" srcOrd="0" destOrd="0" presId="urn:microsoft.com/office/officeart/2005/8/layout/process2"/>
    <dgm:cxn modelId="{AD980384-57A8-F246-8142-414856757F61}" type="presOf" srcId="{2CA1FD79-8698-2647-9123-0A752C5DBCE6}" destId="{FAA62576-C0AB-D849-B7F4-E9DF9BCA21DC}" srcOrd="0" destOrd="0" presId="urn:microsoft.com/office/officeart/2005/8/layout/process2"/>
    <dgm:cxn modelId="{DBB4758E-CE1D-CD4E-9F48-B1E9D7E7E188}" type="presOf" srcId="{C04E88B8-A1DE-994C-A25C-75299334134A}" destId="{54910EC3-EBD1-B941-90CF-774DC8A6938E}" srcOrd="0" destOrd="0" presId="urn:microsoft.com/office/officeart/2005/8/layout/process2"/>
    <dgm:cxn modelId="{EE39AD94-7B4D-CE48-B062-4CEB1955ED32}" srcId="{23CBA164-4FCA-4B47-95B4-48B605C2A9A5}" destId="{AA626CD7-BC13-514D-A271-88E28E1A6CF8}" srcOrd="0" destOrd="0" parTransId="{0FFD3811-800F-6740-B384-B3C2D0BA1437}" sibTransId="{84EC6A27-3ABC-8A43-B806-CF3F44322F9A}"/>
    <dgm:cxn modelId="{B831BF94-80A9-5D48-83FC-73A05EB3E805}" type="presOf" srcId="{447C420A-B38E-4843-8E6A-787A7D4C42E5}" destId="{3F5349BB-04E0-114C-B755-3D85A7E44CAC}" srcOrd="0" destOrd="0" presId="urn:microsoft.com/office/officeart/2005/8/layout/process2"/>
    <dgm:cxn modelId="{02B8DCC4-D72F-A243-86F6-B974E842B256}" type="presOf" srcId="{2CA1FD79-8698-2647-9123-0A752C5DBCE6}" destId="{E083D1F5-7396-0843-A7B3-A9B05951CD15}" srcOrd="1" destOrd="0" presId="urn:microsoft.com/office/officeart/2005/8/layout/process2"/>
    <dgm:cxn modelId="{D89E44D4-B9B0-D24F-8EB1-240ABA84B5EC}" type="presOf" srcId="{6C3B309E-504F-F84D-B550-C882F33F9C6F}" destId="{05B38B11-8A7B-0E42-BD6C-F0941E07301E}" srcOrd="0" destOrd="0" presId="urn:microsoft.com/office/officeart/2005/8/layout/process2"/>
    <dgm:cxn modelId="{598604D6-0AFD-3A46-A607-498CCD77285C}" type="presOf" srcId="{C04E88B8-A1DE-994C-A25C-75299334134A}" destId="{0B6F4DDF-1435-B64C-B0BA-21E4FE400D17}" srcOrd="1" destOrd="0" presId="urn:microsoft.com/office/officeart/2005/8/layout/process2"/>
    <dgm:cxn modelId="{D6CAA4E2-DDBD-8442-B055-BBF09A71AB33}" srcId="{23CBA164-4FCA-4B47-95B4-48B605C2A9A5}" destId="{BC489AB3-97D5-F94D-88E4-E92B4ED222AB}" srcOrd="2" destOrd="0" parTransId="{B9291727-026C-0843-8D20-F742F002AE9A}" sibTransId="{2CA1FD79-8698-2647-9123-0A752C5DBCE6}"/>
    <dgm:cxn modelId="{CFFE1CF6-0724-7A41-9970-AC0466FAA20D}" type="presOf" srcId="{AA626CD7-BC13-514D-A271-88E28E1A6CF8}" destId="{85E87623-EEED-5C49-82B9-6DFB29C0F39E}" srcOrd="0" destOrd="0" presId="urn:microsoft.com/office/officeart/2005/8/layout/process2"/>
    <dgm:cxn modelId="{E6C54CFA-A5D3-9C46-B0A5-A7179F237696}" type="presOf" srcId="{84EC6A27-3ABC-8A43-B806-CF3F44322F9A}" destId="{F7EF2D71-D70E-3A41-817D-4F22684A79C2}" srcOrd="0" destOrd="0" presId="urn:microsoft.com/office/officeart/2005/8/layout/process2"/>
    <dgm:cxn modelId="{3678D0D5-994C-F74D-859D-D6D7B1D0B8CC}" type="presParOf" srcId="{9D3DF7D7-F8E1-4C4B-AE66-62D68C9EEF84}" destId="{85E87623-EEED-5C49-82B9-6DFB29C0F39E}" srcOrd="0" destOrd="0" presId="urn:microsoft.com/office/officeart/2005/8/layout/process2"/>
    <dgm:cxn modelId="{FA7FAF16-C3EB-8E42-A6D4-F0FCDBBEDDE7}" type="presParOf" srcId="{9D3DF7D7-F8E1-4C4B-AE66-62D68C9EEF84}" destId="{F7EF2D71-D70E-3A41-817D-4F22684A79C2}" srcOrd="1" destOrd="0" presId="urn:microsoft.com/office/officeart/2005/8/layout/process2"/>
    <dgm:cxn modelId="{7D7771B5-8FD6-754D-B2C8-EBF50F51D374}" type="presParOf" srcId="{F7EF2D71-D70E-3A41-817D-4F22684A79C2}" destId="{9A82376A-6335-7C49-A3FA-0B4C3FB34F99}" srcOrd="0" destOrd="0" presId="urn:microsoft.com/office/officeart/2005/8/layout/process2"/>
    <dgm:cxn modelId="{AA545D5E-01D7-0B49-A7AB-98FC2128DF3A}" type="presParOf" srcId="{9D3DF7D7-F8E1-4C4B-AE66-62D68C9EEF84}" destId="{05B38B11-8A7B-0E42-BD6C-F0941E07301E}" srcOrd="2" destOrd="0" presId="urn:microsoft.com/office/officeart/2005/8/layout/process2"/>
    <dgm:cxn modelId="{14F1B767-1476-F244-9FD0-52EAE1C79BFC}" type="presParOf" srcId="{9D3DF7D7-F8E1-4C4B-AE66-62D68C9EEF84}" destId="{54910EC3-EBD1-B941-90CF-774DC8A6938E}" srcOrd="3" destOrd="0" presId="urn:microsoft.com/office/officeart/2005/8/layout/process2"/>
    <dgm:cxn modelId="{209A595B-68F5-954A-99F7-E568BE061E88}" type="presParOf" srcId="{54910EC3-EBD1-B941-90CF-774DC8A6938E}" destId="{0B6F4DDF-1435-B64C-B0BA-21E4FE400D17}" srcOrd="0" destOrd="0" presId="urn:microsoft.com/office/officeart/2005/8/layout/process2"/>
    <dgm:cxn modelId="{4796A071-77CF-1C40-ADE3-08EBD678D185}" type="presParOf" srcId="{9D3DF7D7-F8E1-4C4B-AE66-62D68C9EEF84}" destId="{AE6D6EA7-3FCA-8248-A052-04C450D3B3BE}" srcOrd="4" destOrd="0" presId="urn:microsoft.com/office/officeart/2005/8/layout/process2"/>
    <dgm:cxn modelId="{D843ADC3-60E3-ED4E-BA45-5B4EAB04E54C}" type="presParOf" srcId="{9D3DF7D7-F8E1-4C4B-AE66-62D68C9EEF84}" destId="{FAA62576-C0AB-D849-B7F4-E9DF9BCA21DC}" srcOrd="5" destOrd="0" presId="urn:microsoft.com/office/officeart/2005/8/layout/process2"/>
    <dgm:cxn modelId="{5FB77F47-05B0-314D-9F74-B48DDDE88EC0}" type="presParOf" srcId="{FAA62576-C0AB-D849-B7F4-E9DF9BCA21DC}" destId="{E083D1F5-7396-0843-A7B3-A9B05951CD15}" srcOrd="0" destOrd="0" presId="urn:microsoft.com/office/officeart/2005/8/layout/process2"/>
    <dgm:cxn modelId="{C48960D7-9639-E049-A85B-944108FFC5A2}" type="presParOf" srcId="{9D3DF7D7-F8E1-4C4B-AE66-62D68C9EEF84}" destId="{3F5349BB-04E0-114C-B755-3D85A7E44CAC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E87623-EEED-5C49-82B9-6DFB29C0F39E}">
      <dsp:nvSpPr>
        <dsp:cNvPr id="0" name=""/>
        <dsp:cNvSpPr/>
      </dsp:nvSpPr>
      <dsp:spPr>
        <a:xfrm>
          <a:off x="202091" y="1718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Import requests library</a:t>
          </a:r>
        </a:p>
      </dsp:txBody>
      <dsp:txXfrm>
        <a:off x="220813" y="20440"/>
        <a:ext cx="2301573" cy="601759"/>
      </dsp:txXfrm>
    </dsp:sp>
    <dsp:sp modelId="{F7EF2D71-D70E-3A41-817D-4F22684A79C2}">
      <dsp:nvSpPr>
        <dsp:cNvPr id="0" name=""/>
        <dsp:cNvSpPr/>
      </dsp:nvSpPr>
      <dsp:spPr>
        <a:xfrm rot="5400000">
          <a:off x="1251749" y="656901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 rot="-5400000">
        <a:off x="1285307" y="680871"/>
        <a:ext cx="172585" cy="167791"/>
      </dsp:txXfrm>
    </dsp:sp>
    <dsp:sp modelId="{05B38B11-8A7B-0E42-BD6C-F0941E07301E}">
      <dsp:nvSpPr>
        <dsp:cNvPr id="0" name=""/>
        <dsp:cNvSpPr/>
      </dsp:nvSpPr>
      <dsp:spPr>
        <a:xfrm>
          <a:off x="202091" y="960523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Identify SpaceX API URL</a:t>
          </a:r>
        </a:p>
      </dsp:txBody>
      <dsp:txXfrm>
        <a:off x="220813" y="979245"/>
        <a:ext cx="2301573" cy="601759"/>
      </dsp:txXfrm>
    </dsp:sp>
    <dsp:sp modelId="{54910EC3-EBD1-B941-90CF-774DC8A6938E}">
      <dsp:nvSpPr>
        <dsp:cNvPr id="0" name=""/>
        <dsp:cNvSpPr/>
      </dsp:nvSpPr>
      <dsp:spPr>
        <a:xfrm rot="5400000">
          <a:off x="1251749" y="1615706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 rot="-5400000">
        <a:off x="1285307" y="1639676"/>
        <a:ext cx="172585" cy="167791"/>
      </dsp:txXfrm>
    </dsp:sp>
    <dsp:sp modelId="{AE6D6EA7-3FCA-8248-A052-04C450D3B3BE}">
      <dsp:nvSpPr>
        <dsp:cNvPr id="0" name=""/>
        <dsp:cNvSpPr/>
      </dsp:nvSpPr>
      <dsp:spPr>
        <a:xfrm>
          <a:off x="202091" y="1919327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Use </a:t>
          </a:r>
          <a:r>
            <a:rPr lang="en-GB" sz="1600" kern="1200" dirty="0" err="1"/>
            <a:t>requests.get</a:t>
          </a:r>
          <a:r>
            <a:rPr lang="en-GB" sz="1600" kern="1200" dirty="0"/>
            <a:t> to pull data</a:t>
          </a:r>
        </a:p>
      </dsp:txBody>
      <dsp:txXfrm>
        <a:off x="220813" y="1938049"/>
        <a:ext cx="2301573" cy="601759"/>
      </dsp:txXfrm>
    </dsp:sp>
    <dsp:sp modelId="{FAA62576-C0AB-D849-B7F4-E9DF9BCA21DC}">
      <dsp:nvSpPr>
        <dsp:cNvPr id="0" name=""/>
        <dsp:cNvSpPr/>
      </dsp:nvSpPr>
      <dsp:spPr>
        <a:xfrm rot="5400000">
          <a:off x="1251749" y="2574511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 rot="-5400000">
        <a:off x="1285307" y="2598481"/>
        <a:ext cx="172585" cy="167791"/>
      </dsp:txXfrm>
    </dsp:sp>
    <dsp:sp modelId="{3F5349BB-04E0-114C-B755-3D85A7E44CAC}">
      <dsp:nvSpPr>
        <dsp:cNvPr id="0" name=""/>
        <dsp:cNvSpPr/>
      </dsp:nvSpPr>
      <dsp:spPr>
        <a:xfrm>
          <a:off x="202091" y="2878132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Decode response as a </a:t>
          </a:r>
          <a:r>
            <a:rPr lang="en-GB" sz="1600" kern="1200" dirty="0" err="1"/>
            <a:t>json</a:t>
          </a:r>
          <a:r>
            <a:rPr lang="en-GB" sz="1600" kern="1200" dirty="0"/>
            <a:t> and convert to </a:t>
          </a:r>
          <a:r>
            <a:rPr lang="en-GB" sz="1600" kern="1200" dirty="0" err="1"/>
            <a:t>dataframe</a:t>
          </a:r>
          <a:endParaRPr lang="en-GB" sz="1600" kern="1200" dirty="0"/>
        </a:p>
      </dsp:txBody>
      <dsp:txXfrm>
        <a:off x="220813" y="2896854"/>
        <a:ext cx="2301573" cy="6017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E87623-EEED-5C49-82B9-6DFB29C0F39E}">
      <dsp:nvSpPr>
        <dsp:cNvPr id="0" name=""/>
        <dsp:cNvSpPr/>
      </dsp:nvSpPr>
      <dsp:spPr>
        <a:xfrm>
          <a:off x="427203" y="429"/>
          <a:ext cx="1888792" cy="5025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Import Beautiful Soup</a:t>
          </a:r>
        </a:p>
      </dsp:txBody>
      <dsp:txXfrm>
        <a:off x="441924" y="15150"/>
        <a:ext cx="1859350" cy="473157"/>
      </dsp:txXfrm>
    </dsp:sp>
    <dsp:sp modelId="{F7EF2D71-D70E-3A41-817D-4F22684A79C2}">
      <dsp:nvSpPr>
        <dsp:cNvPr id="0" name=""/>
        <dsp:cNvSpPr/>
      </dsp:nvSpPr>
      <dsp:spPr>
        <a:xfrm rot="5400000">
          <a:off x="1277362" y="515593"/>
          <a:ext cx="188474" cy="2261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 rot="-5400000">
        <a:off x="1303749" y="534440"/>
        <a:ext cx="135701" cy="131932"/>
      </dsp:txXfrm>
    </dsp:sp>
    <dsp:sp modelId="{05B38B11-8A7B-0E42-BD6C-F0941E07301E}">
      <dsp:nvSpPr>
        <dsp:cNvPr id="0" name=""/>
        <dsp:cNvSpPr/>
      </dsp:nvSpPr>
      <dsp:spPr>
        <a:xfrm>
          <a:off x="427203" y="754328"/>
          <a:ext cx="1888792" cy="5025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Request Falcon 9 launch page</a:t>
          </a:r>
        </a:p>
      </dsp:txBody>
      <dsp:txXfrm>
        <a:off x="441924" y="769049"/>
        <a:ext cx="1859350" cy="473157"/>
      </dsp:txXfrm>
    </dsp:sp>
    <dsp:sp modelId="{54910EC3-EBD1-B941-90CF-774DC8A6938E}">
      <dsp:nvSpPr>
        <dsp:cNvPr id="0" name=""/>
        <dsp:cNvSpPr/>
      </dsp:nvSpPr>
      <dsp:spPr>
        <a:xfrm rot="5400000">
          <a:off x="1277362" y="1269492"/>
          <a:ext cx="188474" cy="2261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 rot="-5400000">
        <a:off x="1303749" y="1288339"/>
        <a:ext cx="135701" cy="131932"/>
      </dsp:txXfrm>
    </dsp:sp>
    <dsp:sp modelId="{AE6D6EA7-3FCA-8248-A052-04C450D3B3BE}">
      <dsp:nvSpPr>
        <dsp:cNvPr id="0" name=""/>
        <dsp:cNvSpPr/>
      </dsp:nvSpPr>
      <dsp:spPr>
        <a:xfrm>
          <a:off x="427203" y="1508227"/>
          <a:ext cx="1888792" cy="5025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Create Beautiful Soup object</a:t>
          </a:r>
        </a:p>
      </dsp:txBody>
      <dsp:txXfrm>
        <a:off x="441924" y="1522948"/>
        <a:ext cx="1859350" cy="473157"/>
      </dsp:txXfrm>
    </dsp:sp>
    <dsp:sp modelId="{FAA62576-C0AB-D849-B7F4-E9DF9BCA21DC}">
      <dsp:nvSpPr>
        <dsp:cNvPr id="0" name=""/>
        <dsp:cNvSpPr/>
      </dsp:nvSpPr>
      <dsp:spPr>
        <a:xfrm rot="5400000">
          <a:off x="1277362" y="2023391"/>
          <a:ext cx="188474" cy="2261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 rot="-5400000">
        <a:off x="1303749" y="2042238"/>
        <a:ext cx="135701" cy="131932"/>
      </dsp:txXfrm>
    </dsp:sp>
    <dsp:sp modelId="{3F5349BB-04E0-114C-B755-3D85A7E44CAC}">
      <dsp:nvSpPr>
        <dsp:cNvPr id="0" name=""/>
        <dsp:cNvSpPr/>
      </dsp:nvSpPr>
      <dsp:spPr>
        <a:xfrm>
          <a:off x="427203" y="2262126"/>
          <a:ext cx="1888792" cy="5025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Extract column/variable names from html table headers</a:t>
          </a:r>
        </a:p>
      </dsp:txBody>
      <dsp:txXfrm>
        <a:off x="441924" y="2276847"/>
        <a:ext cx="1859350" cy="473157"/>
      </dsp:txXfrm>
    </dsp:sp>
    <dsp:sp modelId="{168E97D0-AA72-FD4F-8D4F-C1F782F59130}">
      <dsp:nvSpPr>
        <dsp:cNvPr id="0" name=""/>
        <dsp:cNvSpPr/>
      </dsp:nvSpPr>
      <dsp:spPr>
        <a:xfrm rot="5400000">
          <a:off x="1277362" y="2777290"/>
          <a:ext cx="188474" cy="2261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 rot="-5400000">
        <a:off x="1303749" y="2796137"/>
        <a:ext cx="135701" cy="131932"/>
      </dsp:txXfrm>
    </dsp:sp>
    <dsp:sp modelId="{D944371F-EC26-C242-A4D7-C2F7F57671B6}">
      <dsp:nvSpPr>
        <dsp:cNvPr id="0" name=""/>
        <dsp:cNvSpPr/>
      </dsp:nvSpPr>
      <dsp:spPr>
        <a:xfrm>
          <a:off x="427203" y="3016025"/>
          <a:ext cx="1888792" cy="5025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Create data frame by parsing html tables</a:t>
          </a:r>
        </a:p>
      </dsp:txBody>
      <dsp:txXfrm>
        <a:off x="441924" y="3030746"/>
        <a:ext cx="1859350" cy="4731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E87623-EEED-5C49-82B9-6DFB29C0F39E}">
      <dsp:nvSpPr>
        <dsp:cNvPr id="0" name=""/>
        <dsp:cNvSpPr/>
      </dsp:nvSpPr>
      <dsp:spPr>
        <a:xfrm>
          <a:off x="152309" y="1718"/>
          <a:ext cx="2438581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Calc number of launches per site</a:t>
          </a:r>
        </a:p>
      </dsp:txBody>
      <dsp:txXfrm>
        <a:off x="171031" y="20440"/>
        <a:ext cx="2401137" cy="601759"/>
      </dsp:txXfrm>
    </dsp:sp>
    <dsp:sp modelId="{F7EF2D71-D70E-3A41-817D-4F22684A79C2}">
      <dsp:nvSpPr>
        <dsp:cNvPr id="0" name=""/>
        <dsp:cNvSpPr/>
      </dsp:nvSpPr>
      <dsp:spPr>
        <a:xfrm rot="5400000">
          <a:off x="1251749" y="656901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kern="1200"/>
        </a:p>
      </dsp:txBody>
      <dsp:txXfrm rot="-5400000">
        <a:off x="1285307" y="680871"/>
        <a:ext cx="172585" cy="167791"/>
      </dsp:txXfrm>
    </dsp:sp>
    <dsp:sp modelId="{05B38B11-8A7B-0E42-BD6C-F0941E07301E}">
      <dsp:nvSpPr>
        <dsp:cNvPr id="0" name=""/>
        <dsp:cNvSpPr/>
      </dsp:nvSpPr>
      <dsp:spPr>
        <a:xfrm>
          <a:off x="152309" y="960523"/>
          <a:ext cx="2438581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Calc</a:t>
          </a:r>
          <a:r>
            <a:rPr lang="en-GB" sz="1300" kern="1200" baseline="0" dirty="0"/>
            <a:t> number and occurrence of each orbit</a:t>
          </a:r>
          <a:endParaRPr lang="en-GB" sz="1300" kern="1200" dirty="0"/>
        </a:p>
      </dsp:txBody>
      <dsp:txXfrm>
        <a:off x="171031" y="979245"/>
        <a:ext cx="2401137" cy="601759"/>
      </dsp:txXfrm>
    </dsp:sp>
    <dsp:sp modelId="{54910EC3-EBD1-B941-90CF-774DC8A6938E}">
      <dsp:nvSpPr>
        <dsp:cNvPr id="0" name=""/>
        <dsp:cNvSpPr/>
      </dsp:nvSpPr>
      <dsp:spPr>
        <a:xfrm rot="5400000">
          <a:off x="1251749" y="1615706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kern="1200"/>
        </a:p>
      </dsp:txBody>
      <dsp:txXfrm rot="-5400000">
        <a:off x="1285307" y="1639676"/>
        <a:ext cx="172585" cy="167791"/>
      </dsp:txXfrm>
    </dsp:sp>
    <dsp:sp modelId="{AE6D6EA7-3FCA-8248-A052-04C450D3B3BE}">
      <dsp:nvSpPr>
        <dsp:cNvPr id="0" name=""/>
        <dsp:cNvSpPr/>
      </dsp:nvSpPr>
      <dsp:spPr>
        <a:xfrm>
          <a:off x="152309" y="1919327"/>
          <a:ext cx="2438581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 err="1"/>
            <a:t>Calcu</a:t>
          </a:r>
          <a:r>
            <a:rPr lang="en-GB" sz="1300" kern="1200" dirty="0"/>
            <a:t> the number and occurrence of mission outcome per orbit type</a:t>
          </a:r>
        </a:p>
      </dsp:txBody>
      <dsp:txXfrm>
        <a:off x="171031" y="1938049"/>
        <a:ext cx="2401137" cy="601759"/>
      </dsp:txXfrm>
    </dsp:sp>
    <dsp:sp modelId="{FAA62576-C0AB-D849-B7F4-E9DF9BCA21DC}">
      <dsp:nvSpPr>
        <dsp:cNvPr id="0" name=""/>
        <dsp:cNvSpPr/>
      </dsp:nvSpPr>
      <dsp:spPr>
        <a:xfrm rot="5400000">
          <a:off x="1251749" y="2574511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kern="1200"/>
        </a:p>
      </dsp:txBody>
      <dsp:txXfrm rot="-5400000">
        <a:off x="1285307" y="2598481"/>
        <a:ext cx="172585" cy="167791"/>
      </dsp:txXfrm>
    </dsp:sp>
    <dsp:sp modelId="{3F5349BB-04E0-114C-B755-3D85A7E44CAC}">
      <dsp:nvSpPr>
        <dsp:cNvPr id="0" name=""/>
        <dsp:cNvSpPr/>
      </dsp:nvSpPr>
      <dsp:spPr>
        <a:xfrm>
          <a:off x="152309" y="2878132"/>
          <a:ext cx="2438581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Create a landing outcome label from Outcome column</a:t>
          </a:r>
        </a:p>
      </dsp:txBody>
      <dsp:txXfrm>
        <a:off x="171031" y="2896854"/>
        <a:ext cx="2401137" cy="6017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hyperlink" Target="https://github.com/morriol/IBM-DS-Capstone/blob/main/labs-jupyter-spacex-Data%20wrangling.ipynb" TargetMode="Externa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rriol/IBM-DS-Capstone/blob/main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rriol/IBM-DS-Capstone/blob/main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morriol/IBM-DS-Capstone/blob/main/jupyter-labs-spacex-data-collection-api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github.com/morriol/IBM-DS-Capstone/blob/main/jupyter-labs-webscraping.ipynb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Oliver Morris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11/10/2022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wrangled as per flow chart opposite.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 to git hub repo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2"/>
              </a:rPr>
              <a:t>https://github.com/morriol/IBM-DS-Capstone/blob/main/labs-jupyter-spacex-Data%20wrangling.ipynb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Wrangling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Flowchart of data wrangling</a:t>
            </a:r>
            <a:endParaRPr lang="en-US" dirty="0">
              <a:cs typeface="Calibri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EDB282A-E860-7FFD-27F0-3EF03C56E4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105891"/>
              </p:ext>
            </p:extLst>
          </p:nvPr>
        </p:nvGraphicFramePr>
        <p:xfrm>
          <a:off x="7343172" y="2202873"/>
          <a:ext cx="2743200" cy="3519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9014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of charts plotted and why used: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 of flight number and payload mass with launch outcome to identify clusters of mass and flight number associated with successful launches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 of flight number and site with launch outcome to identify clusters of sites and flight number associated with successful launches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 of mass and site with launch outcome to identify clusters of sites and mass associated with successful launches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to identify relationship between orbit and success rate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to examine success rate over time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hlinkClick r:id="rId3"/>
              </a:rPr>
              <a:t>https://github.com/morriol/IBM-DS-Capstone/blob/main/jupyter-labs-eda-dataviz.ipynb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7"/>
            <a:ext cx="65451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SQL queries performed:</a:t>
            </a:r>
            <a:endParaRPr lang="en-US" sz="1400" dirty="0">
              <a:solidFill>
                <a:schemeClr val="accent3">
                  <a:lumMod val="25000"/>
                </a:schemeClr>
              </a:solidFill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Display unique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400" i="0" u="none" strike="noStrike" dirty="0">
                <a:effectLst/>
              </a:rPr>
              <a:t>Display 5 records where launch sites begin with the string 'CCA'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400" i="0" u="none" strike="noStrike" dirty="0">
                <a:effectLst/>
              </a:rPr>
              <a:t>Display 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400" i="0" u="none" strike="noStrike" dirty="0">
                <a:effectLst/>
              </a:rPr>
              <a:t>Display 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400" i="0" u="none" strike="noStrike" dirty="0">
                <a:effectLst/>
              </a:rPr>
              <a:t>List the date when the first successful landing outcome in ground pad was achieved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400" i="0" u="none" strike="noStrike" dirty="0">
                <a:effectLst/>
              </a:rPr>
              <a:t>List the names of the boosters which have success in drone ship and have payload mass greater than 4000 but less than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400" i="0" u="none" strike="noStrike" dirty="0">
                <a:effectLst/>
              </a:rPr>
              <a:t>List the 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400" i="0" u="none" strike="noStrike" dirty="0">
                <a:effectLst/>
              </a:rPr>
              <a:t>List the names of the </a:t>
            </a:r>
            <a:r>
              <a:rPr lang="en-GB" sz="1400" i="0" u="none" strike="noStrike" dirty="0" err="1">
                <a:effectLst/>
              </a:rPr>
              <a:t>boosterversions</a:t>
            </a:r>
            <a:r>
              <a:rPr lang="en-GB" sz="1400" i="0" u="none" strike="noStrike" dirty="0">
                <a:effectLst/>
              </a:rPr>
              <a:t> which have carried the maximum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400" i="0" u="none" strike="noStrike" dirty="0">
                <a:effectLst/>
              </a:rPr>
              <a:t>List the records which will display the month names, failure </a:t>
            </a:r>
            <a:r>
              <a:rPr lang="en-GB" sz="1400" i="0" u="none" strike="noStrike" dirty="0" err="1">
                <a:effectLst/>
              </a:rPr>
              <a:t>landingoutcomes</a:t>
            </a:r>
            <a:r>
              <a:rPr lang="en-GB" sz="1400" i="0" u="none" strike="noStrike" dirty="0">
                <a:effectLst/>
              </a:rPr>
              <a:t> in drone ship ,booster versions, </a:t>
            </a:r>
            <a:r>
              <a:rPr lang="en-GB" sz="1400" i="0" u="none" strike="noStrike" dirty="0" err="1">
                <a:effectLst/>
              </a:rPr>
              <a:t>launch_site</a:t>
            </a:r>
            <a:r>
              <a:rPr lang="en-GB" sz="1400" i="0" u="none" strike="noStrike" dirty="0">
                <a:effectLst/>
              </a:rPr>
              <a:t> for the months in year 2015.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GB" sz="1400" dirty="0"/>
              <a:t>Rank the  count of  successful </a:t>
            </a:r>
            <a:r>
              <a:rPr lang="en-GB" sz="1400" dirty="0" err="1"/>
              <a:t>landing_outcomes</a:t>
            </a:r>
            <a:r>
              <a:rPr lang="en-GB" sz="1400" dirty="0"/>
              <a:t> between the date 04-06-2010 and 20-03-2017 in descending order.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ADFD8698-1B51-F196-362C-AEDD51A77589}"/>
              </a:ext>
            </a:extLst>
          </p:cNvPr>
          <p:cNvSpPr txBox="1">
            <a:spLocks/>
          </p:cNvSpPr>
          <p:nvPr/>
        </p:nvSpPr>
        <p:spPr>
          <a:xfrm>
            <a:off x="7592291" y="1527601"/>
            <a:ext cx="4003964" cy="4351338"/>
          </a:xfrm>
          <a:prstGeom prst="rect">
            <a:avLst/>
          </a:prstGeom>
        </p:spPr>
        <p:txBody>
          <a:bodyPr lIns="91440" tIns="45720" rIns="91440" bIns="45720" anchor="t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completed EDA: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https://github.com/morriol/IBM-DS-Capstone/blob/main/jupyter-labs-eda-sql-coursera_sqllite.ipynb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development process: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a logistic regression to predict classification (success/failure) of future launches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Parameters were optimized using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Plotted a confusion matrix to identify types of errors being made by the model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 URL as per flowchart opposite.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SpaceX API calls notebook:</a:t>
            </a:r>
          </a:p>
          <a:p>
            <a:r>
              <a:rPr lang="en-US" sz="1800" dirty="0">
                <a:hlinkClick r:id="rId3"/>
              </a:rPr>
              <a:t>https://github.com/morriol/IBM-DS-Capstone/blob/main/jupyter-labs-spacex-data-collection-api.ipynb</a:t>
            </a:r>
            <a:endParaRPr lang="en-US" sz="18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4F0EA3F-B068-E9E7-E76C-83796A15CB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6360352"/>
              </p:ext>
            </p:extLst>
          </p:nvPr>
        </p:nvGraphicFramePr>
        <p:xfrm>
          <a:off x="7343172" y="2202873"/>
          <a:ext cx="2743200" cy="3519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 URL as per flowchart opposite.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 to git hub repo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https://github.com/morriol/IBM-DS-Capstone/blob/main/jupyter-labs-webscraping.ipynb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Flowchart of web scraping</a:t>
            </a:r>
            <a:endParaRPr lang="en-US" dirty="0">
              <a:cs typeface="Calibri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EDB282A-E860-7FFD-27F0-3EF03C56E4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4519937"/>
              </p:ext>
            </p:extLst>
          </p:nvPr>
        </p:nvGraphicFramePr>
        <p:xfrm>
          <a:off x="7343172" y="2202873"/>
          <a:ext cx="2743200" cy="3519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2004</TotalTime>
  <Words>1563</Words>
  <Application>Microsoft Macintosh PowerPoint</Application>
  <PresentationFormat>Widescreen</PresentationFormat>
  <Paragraphs>251</Paragraphs>
  <Slides>45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Oliver Morris</cp:lastModifiedBy>
  <cp:revision>203</cp:revision>
  <dcterms:created xsi:type="dcterms:W3CDTF">2021-04-29T18:58:34Z</dcterms:created>
  <dcterms:modified xsi:type="dcterms:W3CDTF">2022-10-11T18:44:28Z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